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464" r:id="rId2"/>
    <p:sldId id="2323" r:id="rId3"/>
    <p:sldId id="2343" r:id="rId4"/>
    <p:sldId id="2420" r:id="rId5"/>
    <p:sldId id="2427" r:id="rId6"/>
    <p:sldId id="2401" r:id="rId7"/>
    <p:sldId id="2395" r:id="rId8"/>
    <p:sldId id="2422" r:id="rId9"/>
    <p:sldId id="2463" r:id="rId10"/>
    <p:sldId id="2429" r:id="rId11"/>
    <p:sldId id="2444" r:id="rId12"/>
    <p:sldId id="2421" r:id="rId1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2452"/>
    <a:srgbClr val="E3E4E6"/>
    <a:srgbClr val="583F52"/>
    <a:srgbClr val="000C28"/>
    <a:srgbClr val="000820"/>
    <a:srgbClr val="001334"/>
    <a:srgbClr val="F52552"/>
    <a:srgbClr val="FFC737"/>
    <a:srgbClr val="D2D3D5"/>
    <a:srgbClr val="EC72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9" autoAdjust="0"/>
    <p:restoredTop sz="83516" autoAdjust="0"/>
  </p:normalViewPr>
  <p:slideViewPr>
    <p:cSldViewPr snapToGrid="0" snapToObjects="1">
      <p:cViewPr varScale="1">
        <p:scale>
          <a:sx n="50" d="100"/>
          <a:sy n="50" d="100"/>
        </p:scale>
        <p:origin x="768" y="176"/>
      </p:cViewPr>
      <p:guideLst>
        <p:guide orient="horz" pos="4320"/>
        <p:guide pos="7678"/>
      </p:guideLst>
    </p:cSldViewPr>
  </p:slideViewPr>
  <p:notesTextViewPr>
    <p:cViewPr>
      <p:scale>
        <a:sx n="100" d="100"/>
        <a:sy n="100" d="100"/>
      </p:scale>
      <p:origin x="0" y="0"/>
    </p:cViewPr>
  </p:notesTextViewPr>
  <p:sorterViewPr>
    <p:cViewPr>
      <p:scale>
        <a:sx n="52" d="100"/>
        <a:sy n="52"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10/4/18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83714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46499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465001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more minimal templates here: https://</a:t>
            </a:r>
            <a:r>
              <a:rPr lang="en-US" dirty="0" err="1"/>
              <a:t>crmrkt.com</a:t>
            </a:r>
            <a:r>
              <a:rPr lang="en-US" dirty="0"/>
              <a:t>/GK9Dwa</a:t>
            </a:r>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98047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8653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23827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4268496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70122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633251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347813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201256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3514936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73651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0" name="Picture Placeholder 13"/>
          <p:cNvSpPr>
            <a:spLocks noGrp="1"/>
          </p:cNvSpPr>
          <p:nvPr>
            <p:ph type="pic" sz="quarter" idx="20"/>
          </p:nvPr>
        </p:nvSpPr>
        <p:spPr>
          <a:xfrm>
            <a:off x="1579041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1" name="Picture Placeholder 13"/>
          <p:cNvSpPr>
            <a:spLocks noGrp="1"/>
          </p:cNvSpPr>
          <p:nvPr>
            <p:ph type="pic" sz="quarter" idx="21"/>
          </p:nvPr>
        </p:nvSpPr>
        <p:spPr>
          <a:xfrm>
            <a:off x="2025639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2" name="Picture Placeholder 13"/>
          <p:cNvSpPr>
            <a:spLocks noGrp="1"/>
          </p:cNvSpPr>
          <p:nvPr>
            <p:ph type="pic" sz="quarter" idx="22"/>
          </p:nvPr>
        </p:nvSpPr>
        <p:spPr>
          <a:xfrm>
            <a:off x="11319509"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74795366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6" name="Picture Placeholder 13"/>
          <p:cNvSpPr>
            <a:spLocks noGrp="1"/>
          </p:cNvSpPr>
          <p:nvPr>
            <p:ph type="pic" sz="quarter" idx="17"/>
          </p:nvPr>
        </p:nvSpPr>
        <p:spPr>
          <a:xfrm>
            <a:off x="12188825"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706059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0372479" y="4043359"/>
            <a:ext cx="3665318" cy="3665318"/>
          </a:xfrm>
          <a:prstGeom prst="ellipse">
            <a:avLst/>
          </a:prstGeom>
          <a:effectLst/>
        </p:spPr>
        <p:txBody>
          <a:bodyPr wrap="square">
            <a:no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27971878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ortfolio 2 Images">
    <p:spTree>
      <p:nvGrpSpPr>
        <p:cNvPr id="1" name=""/>
        <p:cNvGrpSpPr/>
        <p:nvPr/>
      </p:nvGrpSpPr>
      <p:grpSpPr>
        <a:xfrm>
          <a:off x="0" y="0"/>
          <a:ext cx="0" cy="0"/>
          <a:chOff x="0" y="0"/>
          <a:chExt cx="0" cy="0"/>
        </a:xfrm>
      </p:grpSpPr>
      <p:sp>
        <p:nvSpPr>
          <p:cNvPr id="7" name="Picture Placeholder 13"/>
          <p:cNvSpPr>
            <a:spLocks noGrp="1"/>
          </p:cNvSpPr>
          <p:nvPr>
            <p:ph type="pic" sz="quarter" idx="24"/>
          </p:nvPr>
        </p:nvSpPr>
        <p:spPr>
          <a:xfrm>
            <a:off x="12497024" y="3330648"/>
            <a:ext cx="9119339" cy="6249934"/>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8" name="Picture Placeholder 13"/>
          <p:cNvSpPr>
            <a:spLocks noGrp="1"/>
          </p:cNvSpPr>
          <p:nvPr>
            <p:ph type="pic" sz="quarter" idx="25"/>
          </p:nvPr>
        </p:nvSpPr>
        <p:spPr>
          <a:xfrm>
            <a:off x="2844424" y="3330648"/>
            <a:ext cx="9119339" cy="6249934"/>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26584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ight 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12178216" y="0"/>
            <a:ext cx="12199434" cy="13716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6764815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4" name="Oval 13"/>
          <p:cNvSpPr/>
          <p:nvPr userDrawn="1"/>
        </p:nvSpPr>
        <p:spPr>
          <a:xfrm rot="5400000">
            <a:off x="22455818" y="535452"/>
            <a:ext cx="658368" cy="6583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22425294" y="596900"/>
            <a:ext cx="877410" cy="553961"/>
          </a:xfrm>
          <a:prstGeom prst="rect">
            <a:avLst/>
          </a:prstGeom>
          <a:noFill/>
        </p:spPr>
        <p:txBody>
          <a:bodyPr wrap="none" lIns="182843" tIns="91422" rIns="182843" bIns="91422" rtlCol="0">
            <a:spAutoFit/>
          </a:bodyPr>
          <a:lstStyle/>
          <a:p>
            <a:pPr algn="ctr"/>
            <a:fld id="{260E2A6B-A809-4840-BF14-8648BC0BDF87}" type="slidenum">
              <a:rPr lang="id-ID" sz="2400" b="1" i="0" smtClean="0">
                <a:solidFill>
                  <a:schemeClr val="bg1"/>
                </a:solidFill>
                <a:latin typeface="Lato" charset="0"/>
                <a:ea typeface="Lato" charset="0"/>
                <a:cs typeface="Lato" charset="0"/>
              </a:rPr>
              <a:pPr algn="ctr"/>
              <a:t>‹#›</a:t>
            </a:fld>
            <a:r>
              <a:rPr lang="id-ID" sz="2400" b="1" i="0" dirty="0">
                <a:solidFill>
                  <a:schemeClr val="tx2"/>
                </a:solidFill>
                <a:latin typeface="Lato" charset="0"/>
                <a:ea typeface="Lato" charset="0"/>
                <a:cs typeface="Lato" charset="0"/>
              </a:rPr>
              <a:t>  </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54" r:id="rId1"/>
    <p:sldLayoutId id="2147484041" r:id="rId2"/>
    <p:sldLayoutId id="2147484034" r:id="rId3"/>
    <p:sldLayoutId id="2147484043" r:id="rId4"/>
    <p:sldLayoutId id="2147484044" r:id="rId5"/>
    <p:sldLayoutId id="2147484045" r:id="rId6"/>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crmrkt.com/GK9Dwa"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hyperlink" Target="https://crmrkt.com/GK9Dwa"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848DBD50-D29C-154E-BC7C-F3512DC27413}"/>
              </a:ext>
            </a:extLst>
          </p:cNvPr>
          <p:cNvSpPr/>
          <p:nvPr/>
        </p:nvSpPr>
        <p:spPr>
          <a:xfrm flipV="1">
            <a:off x="11996648" y="5468527"/>
            <a:ext cx="1611789" cy="1389473"/>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cxnSpLocks/>
          </p:cNvCxnSpPr>
          <p:nvPr/>
        </p:nvCxnSpPr>
        <p:spPr>
          <a:xfrm>
            <a:off x="7531366" y="8766764"/>
            <a:ext cx="9398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245586" y="4937536"/>
            <a:ext cx="5886547" cy="2400657"/>
          </a:xfrm>
          <a:prstGeom prst="rect">
            <a:avLst/>
          </a:prstGeom>
          <a:noFill/>
        </p:spPr>
        <p:txBody>
          <a:bodyPr wrap="none" rtlCol="0">
            <a:spAutoFit/>
          </a:bodyPr>
          <a:lstStyle/>
          <a:p>
            <a:pPr algn="ctr"/>
            <a:r>
              <a:rPr lang="en-US" sz="15000" b="1" spc="800" dirty="0">
                <a:solidFill>
                  <a:schemeClr val="tx2"/>
                </a:solidFill>
                <a:latin typeface="Lato Black" charset="0"/>
                <a:ea typeface="Lato Black" charset="0"/>
                <a:cs typeface="Lato Black" charset="0"/>
              </a:rPr>
              <a:t>HEXA</a:t>
            </a:r>
          </a:p>
        </p:txBody>
      </p:sp>
      <p:cxnSp>
        <p:nvCxnSpPr>
          <p:cNvPr id="17" name="Straight Connector 16">
            <a:extLst>
              <a:ext uri="{FF2B5EF4-FFF2-40B4-BE49-F238E27FC236}">
                <a16:creationId xmlns:a16="http://schemas.microsoft.com/office/drawing/2014/main" id="{57E868CD-3022-7541-B0B9-7FF9CAF7A4E1}"/>
              </a:ext>
            </a:extLst>
          </p:cNvPr>
          <p:cNvCxnSpPr>
            <a:cxnSpLocks/>
          </p:cNvCxnSpPr>
          <p:nvPr/>
        </p:nvCxnSpPr>
        <p:spPr>
          <a:xfrm>
            <a:off x="7531366" y="4067764"/>
            <a:ext cx="939800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B1BD23F-49AB-CA49-A064-42DF2BB2669A}"/>
              </a:ext>
            </a:extLst>
          </p:cNvPr>
          <p:cNvSpPr txBox="1"/>
          <p:nvPr/>
        </p:nvSpPr>
        <p:spPr>
          <a:xfrm>
            <a:off x="9134142" y="7338193"/>
            <a:ext cx="6109365" cy="461665"/>
          </a:xfrm>
          <a:prstGeom prst="rect">
            <a:avLst/>
          </a:prstGeom>
          <a:noFill/>
        </p:spPr>
        <p:txBody>
          <a:bodyPr wrap="none" rtlCol="0" anchor="ctr" anchorCtr="0">
            <a:spAutoFit/>
          </a:bodyPr>
          <a:lstStyle/>
          <a:p>
            <a:pPr algn="ctr"/>
            <a:r>
              <a:rPr lang="en-US" sz="2400" b="1" spc="600" dirty="0">
                <a:solidFill>
                  <a:schemeClr val="bg1">
                    <a:lumMod val="85000"/>
                  </a:schemeClr>
                </a:solidFill>
                <a:latin typeface="Poppins SemiBold" charset="0"/>
                <a:ea typeface="Poppins SemiBold" charset="0"/>
                <a:cs typeface="Poppins SemiBold" charset="0"/>
              </a:rPr>
              <a:t>MINIMALIST PRESENTATION </a:t>
            </a:r>
          </a:p>
        </p:txBody>
      </p:sp>
    </p:spTree>
    <p:extLst>
      <p:ext uri="{BB962C8B-B14F-4D97-AF65-F5344CB8AC3E}">
        <p14:creationId xmlns:p14="http://schemas.microsoft.com/office/powerpoint/2010/main" val="39631814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ubtitle 2"/>
          <p:cNvSpPr txBox="1">
            <a:spLocks/>
          </p:cNvSpPr>
          <p:nvPr/>
        </p:nvSpPr>
        <p:spPr>
          <a:xfrm>
            <a:off x="1396304" y="9651428"/>
            <a:ext cx="4226535"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a:t>
            </a:r>
          </a:p>
        </p:txBody>
      </p:sp>
      <p:sp>
        <p:nvSpPr>
          <p:cNvPr id="45" name="TextBox 44"/>
          <p:cNvSpPr txBox="1"/>
          <p:nvPr/>
        </p:nvSpPr>
        <p:spPr>
          <a:xfrm>
            <a:off x="1513874" y="9031526"/>
            <a:ext cx="2342308" cy="553998"/>
          </a:xfrm>
          <a:prstGeom prst="rect">
            <a:avLst/>
          </a:prstGeom>
          <a:noFill/>
        </p:spPr>
        <p:txBody>
          <a:bodyPr wrap="none" rtlCol="0" anchor="ctr" anchorCtr="0">
            <a:spAutoFit/>
          </a:bodyPr>
          <a:lstStyle/>
          <a:p>
            <a:r>
              <a:rPr lang="en-US" sz="3000" b="1" dirty="0">
                <a:solidFill>
                  <a:schemeClr val="tx2"/>
                </a:solidFill>
                <a:latin typeface="Poppins SemiBold" charset="0"/>
                <a:ea typeface="Poppins SemiBold" charset="0"/>
                <a:cs typeface="Poppins SemiBold" charset="0"/>
              </a:rPr>
              <a:t>FEATURE 01</a:t>
            </a:r>
          </a:p>
        </p:txBody>
      </p:sp>
      <p:sp>
        <p:nvSpPr>
          <p:cNvPr id="46" name="Subtitle 2"/>
          <p:cNvSpPr txBox="1">
            <a:spLocks/>
          </p:cNvSpPr>
          <p:nvPr/>
        </p:nvSpPr>
        <p:spPr>
          <a:xfrm>
            <a:off x="7170011" y="9651428"/>
            <a:ext cx="4226535"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a:t>
            </a:r>
          </a:p>
        </p:txBody>
      </p:sp>
      <p:sp>
        <p:nvSpPr>
          <p:cNvPr id="47" name="TextBox 46"/>
          <p:cNvSpPr txBox="1"/>
          <p:nvPr/>
        </p:nvSpPr>
        <p:spPr>
          <a:xfrm>
            <a:off x="7287581" y="9031526"/>
            <a:ext cx="2416046" cy="553998"/>
          </a:xfrm>
          <a:prstGeom prst="rect">
            <a:avLst/>
          </a:prstGeom>
          <a:noFill/>
        </p:spPr>
        <p:txBody>
          <a:bodyPr wrap="none" rtlCol="0" anchor="ctr" anchorCtr="0">
            <a:spAutoFit/>
          </a:bodyPr>
          <a:lstStyle/>
          <a:p>
            <a:r>
              <a:rPr lang="en-US" sz="3000" b="1" dirty="0">
                <a:solidFill>
                  <a:schemeClr val="tx2"/>
                </a:solidFill>
                <a:latin typeface="Poppins SemiBold" charset="0"/>
                <a:ea typeface="Poppins SemiBold" charset="0"/>
                <a:cs typeface="Poppins SemiBold" charset="0"/>
              </a:rPr>
              <a:t>FEATURE 02</a:t>
            </a:r>
          </a:p>
        </p:txBody>
      </p:sp>
      <p:sp>
        <p:nvSpPr>
          <p:cNvPr id="48" name="Subtitle 2"/>
          <p:cNvSpPr txBox="1">
            <a:spLocks/>
          </p:cNvSpPr>
          <p:nvPr/>
        </p:nvSpPr>
        <p:spPr>
          <a:xfrm>
            <a:off x="1396303" y="5436268"/>
            <a:ext cx="10000243" cy="22714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we are companies often specify a typeface, or even a set of fonts when selecting a typeface for body text, your primary concern should be readability don’t concern yourself.</a:t>
            </a:r>
          </a:p>
        </p:txBody>
      </p:sp>
      <p:sp>
        <p:nvSpPr>
          <p:cNvPr id="49" name="TextBox 48"/>
          <p:cNvSpPr txBox="1"/>
          <p:nvPr/>
        </p:nvSpPr>
        <p:spPr>
          <a:xfrm>
            <a:off x="1513874" y="4816366"/>
            <a:ext cx="2031325" cy="553998"/>
          </a:xfrm>
          <a:prstGeom prst="rect">
            <a:avLst/>
          </a:prstGeom>
          <a:noFill/>
        </p:spPr>
        <p:txBody>
          <a:bodyPr wrap="none" rtlCol="0" anchor="ctr" anchorCtr="0">
            <a:spAutoFit/>
          </a:bodyPr>
          <a:lstStyle/>
          <a:p>
            <a:r>
              <a:rPr lang="en-US" sz="3000" b="1" dirty="0">
                <a:solidFill>
                  <a:schemeClr val="tx2"/>
                </a:solidFill>
                <a:latin typeface="Poppins SemiBold" charset="0"/>
                <a:ea typeface="Poppins SemiBold" charset="0"/>
                <a:cs typeface="Poppins SemiBold" charset="0"/>
              </a:rPr>
              <a:t>ANALYSIS</a:t>
            </a:r>
          </a:p>
        </p:txBody>
      </p:sp>
      <p:pic>
        <p:nvPicPr>
          <p:cNvPr id="6" name="Picture Placeholder 5">
            <a:extLst>
              <a:ext uri="{FF2B5EF4-FFF2-40B4-BE49-F238E27FC236}">
                <a16:creationId xmlns:a16="http://schemas.microsoft.com/office/drawing/2014/main" id="{F4532CFF-2201-9644-A87A-FB54D76FC231}"/>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sp>
        <p:nvSpPr>
          <p:cNvPr id="12" name="TextBox 11">
            <a:extLst>
              <a:ext uri="{FF2B5EF4-FFF2-40B4-BE49-F238E27FC236}">
                <a16:creationId xmlns:a16="http://schemas.microsoft.com/office/drawing/2014/main" id="{DBF4BB16-066B-004E-AA33-BEE4B3168A60}"/>
              </a:ext>
            </a:extLst>
          </p:cNvPr>
          <p:cNvSpPr txBox="1"/>
          <p:nvPr/>
        </p:nvSpPr>
        <p:spPr>
          <a:xfrm>
            <a:off x="1513874" y="1313270"/>
            <a:ext cx="6277681" cy="1938992"/>
          </a:xfrm>
          <a:prstGeom prst="rect">
            <a:avLst/>
          </a:prstGeom>
          <a:noFill/>
        </p:spPr>
        <p:txBody>
          <a:bodyPr wrap="none" rtlCol="0">
            <a:spAutoFit/>
          </a:bodyPr>
          <a:lstStyle/>
          <a:p>
            <a:pPr>
              <a:lnSpc>
                <a:spcPts val="7200"/>
              </a:lnSpc>
            </a:pPr>
            <a:r>
              <a:rPr lang="en-US" sz="7000" b="1" spc="800" dirty="0">
                <a:solidFill>
                  <a:schemeClr val="tx2"/>
                </a:solidFill>
                <a:latin typeface="Lato Black" charset="0"/>
                <a:ea typeface="Lato Black" charset="0"/>
                <a:cs typeface="Lato Black" charset="0"/>
              </a:rPr>
              <a:t>Half Picture</a:t>
            </a:r>
          </a:p>
          <a:p>
            <a:pPr>
              <a:lnSpc>
                <a:spcPts val="7200"/>
              </a:lnSpc>
            </a:pPr>
            <a:r>
              <a:rPr lang="en-US" sz="7000" b="1" spc="800" dirty="0">
                <a:solidFill>
                  <a:schemeClr val="tx2"/>
                </a:solidFill>
                <a:latin typeface="Lato Black" charset="0"/>
                <a:ea typeface="Lato Black" charset="0"/>
                <a:cs typeface="Lato Black" charset="0"/>
              </a:rPr>
              <a:t>Left Layout</a:t>
            </a:r>
          </a:p>
        </p:txBody>
      </p:sp>
    </p:spTree>
    <p:extLst>
      <p:ext uri="{BB962C8B-B14F-4D97-AF65-F5344CB8AC3E}">
        <p14:creationId xmlns:p14="http://schemas.microsoft.com/office/powerpoint/2010/main" val="3375800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p:cNvGrpSpPr/>
          <p:nvPr/>
        </p:nvGrpSpPr>
        <p:grpSpPr>
          <a:xfrm>
            <a:off x="3367668" y="3838220"/>
            <a:ext cx="17642314" cy="8727346"/>
            <a:chOff x="3843499" y="3719582"/>
            <a:chExt cx="16665619" cy="8244192"/>
          </a:xfrm>
        </p:grpSpPr>
        <p:sp>
          <p:nvSpPr>
            <p:cNvPr id="86" name="Freeform 781"/>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87" name="Freeform 403"/>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88" name="Freeform 404"/>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89" name="Freeform 405"/>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0" name="Freeform 406"/>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1" name="Freeform 407"/>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2" name="Freeform 408"/>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3" name="Freeform 409"/>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4" name="Freeform 410"/>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5" name="Freeform 411"/>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6" name="Freeform 412"/>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7" name="Freeform 413"/>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8" name="Freeform 414"/>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9" name="Freeform 415"/>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0" name="Freeform 416"/>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1" name="Freeform 417"/>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2" name="Freeform 418"/>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3" name="Freeform 419"/>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4" name="Freeform 420"/>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5" name="Freeform 421"/>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6" name="Freeform 422"/>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7" name="Freeform 423"/>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8" name="Freeform 424"/>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9" name="Freeform 425"/>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0" name="Freeform 426"/>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1" name="Freeform 427"/>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2" name="Freeform 428"/>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3" name="Freeform 429"/>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grpSp>
          <p:nvGrpSpPr>
            <p:cNvPr id="114" name="Group 113"/>
            <p:cNvGrpSpPr/>
            <p:nvPr/>
          </p:nvGrpSpPr>
          <p:grpSpPr>
            <a:xfrm>
              <a:off x="17709756" y="6761778"/>
              <a:ext cx="697449" cy="662593"/>
              <a:chOff x="5961121" y="2686387"/>
              <a:chExt cx="288233" cy="273757"/>
            </a:xfrm>
            <a:solidFill>
              <a:schemeClr val="bg1">
                <a:lumMod val="75000"/>
              </a:schemeClr>
            </a:solidFill>
          </p:grpSpPr>
          <p:sp>
            <p:nvSpPr>
              <p:cNvPr id="479" name="Freeform 430"/>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80" name="Freeform 431"/>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grpSp>
        <p:sp>
          <p:nvSpPr>
            <p:cNvPr id="115" name="Freeform 432"/>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6" name="Freeform 433"/>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7" name="Freeform 434"/>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8" name="Freeform 435"/>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9" name="Freeform 436"/>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0" name="Freeform 437"/>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1" name="Freeform 438"/>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2" name="Freeform 439"/>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3" name="Freeform 440"/>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4" name="Freeform 441"/>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5" name="Freeform 442"/>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6" name="Freeform 443"/>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7" name="Freeform 444"/>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8" name="Freeform 445"/>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9" name="Freeform 446"/>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0" name="Freeform 447"/>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1" name="Freeform 448"/>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2" name="Freeform 449"/>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3" name="Freeform 450"/>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4" name="Freeform 451"/>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5" name="Freeform 452"/>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6" name="Freeform 453"/>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7" name="Freeform 454"/>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8" name="Freeform 455"/>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9" name="Freeform 456"/>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0" name="Freeform 457"/>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1" name="Freeform 458"/>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2" name="Freeform 459"/>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3" name="Freeform 460"/>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4" name="Freeform 461"/>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5" name="Freeform 462"/>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6" name="Freeform 463"/>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7" name="Freeform 464"/>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8" name="Freeform 465"/>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9" name="Freeform 466"/>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0" name="Freeform 467"/>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1" name="Freeform 468"/>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2" name="Freeform 469"/>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3" name="Freeform 470"/>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4" name="Freeform 471"/>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5" name="Freeform 472"/>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6" name="Freeform 473"/>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7" name="Freeform 474"/>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8" name="Freeform 475"/>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9" name="Freeform 476"/>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0" name="Freeform 477"/>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1" name="Freeform 478"/>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2" name="Freeform 479"/>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3" name="Freeform 480"/>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4" name="Freeform 481"/>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5" name="Freeform 482"/>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6" name="Freeform 483"/>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7" name="Freeform 484"/>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8" name="Freeform 485"/>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9" name="Freeform 486"/>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0" name="Freeform 487"/>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1" name="Freeform 488"/>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2" name="Freeform 489"/>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3" name="Freeform 490"/>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4" name="Freeform 491"/>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5" name="Freeform 492"/>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6" name="Freeform 493"/>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7" name="Freeform 494"/>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8" name="Freeform 495"/>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9" name="Freeform 496"/>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0" name="Freeform 497"/>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1" name="Freeform 498"/>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2" name="Freeform 499"/>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3" name="Freeform 500"/>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4" name="Freeform 501"/>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5" name="Freeform 502"/>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6" name="Freeform 503"/>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7" name="Freeform 504"/>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8" name="Freeform 505"/>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9" name="Freeform 506"/>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0" name="Freeform 507"/>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1" name="Freeform 508"/>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2" name="Freeform 509"/>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3" name="Freeform 510"/>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4" name="Freeform 511"/>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5" name="Freeform 512"/>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6" name="Freeform 513"/>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7" name="Freeform 514"/>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8" name="Freeform 515"/>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9" name="Freeform 516"/>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0" name="Freeform 517"/>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1" name="Freeform 518"/>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2" name="Freeform 519"/>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3" name="Freeform 520"/>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4" name="Freeform 521"/>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5" name="Freeform 522"/>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6" name="Freeform 523"/>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7" name="Freeform 524"/>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8" name="Freeform 525"/>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9" name="Freeform 526"/>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0" name="Freeform 527"/>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1" name="Freeform 528"/>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2" name="Freeform 529"/>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3" name="Freeform 530"/>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4" name="Freeform 531"/>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5" name="Freeform 532"/>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6" name="Freeform 533"/>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7" name="Freeform 534"/>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8" name="Freeform 535"/>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9" name="Freeform 536"/>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0" name="Freeform 537"/>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1" name="Freeform 538"/>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2" name="Freeform 539"/>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3" name="Freeform 540"/>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4" name="Freeform 541"/>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5" name="Freeform 542"/>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6" name="Freeform 543"/>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7" name="Freeform 544"/>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8" name="Freeform 545"/>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9" name="Freeform 546"/>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0" name="Freeform 547"/>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1" name="Freeform 548"/>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2" name="Freeform 549"/>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3" name="Freeform 550"/>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4" name="Freeform 551"/>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5" name="Freeform 552"/>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6" name="Freeform 553"/>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7" name="Freeform 554"/>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8" name="Freeform 555"/>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9" name="Freeform 556"/>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0" name="Freeform 557"/>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1" name="Freeform 558"/>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2" name="Freeform 559"/>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3" name="Freeform 560"/>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4" name="Freeform 561"/>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5" name="Freeform 562"/>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6" name="Freeform 563"/>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7" name="Freeform 564"/>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8" name="Freeform 565"/>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9" name="Freeform 566"/>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0" name="Freeform 567"/>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1" name="Freeform 568"/>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2" name="Freeform 569"/>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3" name="Freeform 570"/>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4" name="Freeform 571"/>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5" name="Freeform 572"/>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6" name="Freeform 573"/>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7" name="Freeform 574"/>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8" name="Freeform 575"/>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9" name="Freeform 576"/>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0" name="Freeform 577"/>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1" name="Freeform 578"/>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2" name="Freeform 579"/>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3" name="Freeform 580"/>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4" name="Freeform 581"/>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5" name="Freeform 582"/>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6" name="Freeform 583"/>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7" name="Freeform 584"/>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8" name="Freeform 585"/>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9" name="Freeform 586"/>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0" name="Freeform 587"/>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1" name="Freeform 588"/>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2" name="Freeform 589"/>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3" name="Freeform 590"/>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4" name="Freeform 591"/>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5" name="Freeform 592"/>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6" name="Freeform 593"/>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7" name="Freeform 594"/>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8" name="Freeform 595"/>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9" name="Freeform 596"/>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0" name="Freeform 597"/>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1" name="Freeform 598"/>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2" name="Freeform 599"/>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3" name="Freeform 600"/>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4" name="Freeform 601"/>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5" name="Freeform 602"/>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6" name="Freeform 604"/>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7" name="Freeform 605"/>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8" name="Freeform 606"/>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9" name="Freeform 607"/>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0" name="Freeform 608"/>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1" name="Freeform 609"/>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2" name="Freeform 610"/>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3" name="Freeform 611"/>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4" name="Freeform 612"/>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5" name="Rectangle 613"/>
            <p:cNvSpPr>
              <a:spLocks noChangeArrowheads="1"/>
            </p:cNvSpPr>
            <p:nvPr/>
          </p:nvSpPr>
          <p:spPr bwMode="auto">
            <a:xfrm>
              <a:off x="12451788" y="5197675"/>
              <a:ext cx="3187" cy="3188"/>
            </a:xfrm>
            <a:prstGeom prst="rect">
              <a:avLst/>
            </a:pr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6" name="Freeform 614"/>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7" name="Freeform 615"/>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8" name="Freeform 616"/>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9" name="Freeform 617"/>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0" name="Freeform 618"/>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1" name="Freeform 619"/>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2" name="Freeform 620"/>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3" name="Freeform 621"/>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4" name="Freeform 622"/>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5" name="Freeform 623"/>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6" name="Freeform 624"/>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7" name="Freeform 625"/>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8" name="Freeform 626"/>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9" name="Freeform 627"/>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0" name="Freeform 628"/>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solidFill>
              <a:schemeClr val="accent2"/>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1" name="Freeform 629"/>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2" name="Freeform 630"/>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3" name="Freeform 631"/>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4" name="Freeform 632"/>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5" name="Freeform 633"/>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6" name="Freeform 634"/>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7" name="Freeform 635"/>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8" name="Freeform 636"/>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9" name="Freeform 637"/>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0" name="Freeform 638"/>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1" name="Freeform 639"/>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2" name="Freeform 640"/>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3" name="Freeform 641"/>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4" name="Freeform 642"/>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solidFill>
              <a:schemeClr val="accent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5" name="Freeform 643"/>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6" name="Freeform 644"/>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7" name="Freeform 645"/>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8" name="Freeform 646"/>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9" name="Freeform 647"/>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0" name="Freeform 648"/>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1" name="Freeform 649"/>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2" name="Freeform 650"/>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3" name="Freeform 651"/>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4" name="Freeform 652"/>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5" name="Freeform 653"/>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6" name="Freeform 654"/>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7" name="Freeform 655"/>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8" name="Freeform 656"/>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9" name="Freeform 657"/>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0" name="Freeform 658"/>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1" name="Freeform 659"/>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2" name="Freeform 660"/>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3" name="Freeform 661"/>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4" name="Freeform 662"/>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5" name="Freeform 663"/>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6" name="Freeform 664"/>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7" name="Freeform 665"/>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8" name="Freeform 666"/>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9" name="Freeform 667"/>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0" name="Freeform 668"/>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1" name="Freeform 669"/>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2" name="Freeform 670"/>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3" name="Freeform 671"/>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4" name="Freeform 672"/>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5" name="Freeform 673"/>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6" name="Freeform 674"/>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7" name="Freeform 675"/>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8" name="Freeform 676"/>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9" name="Freeform 677"/>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0" name="Freeform 678"/>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1" name="Freeform 679"/>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2" name="Freeform 680"/>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3" name="Freeform 681"/>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4" name="Freeform 682"/>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5" name="Freeform 683"/>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6" name="Freeform 684"/>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7" name="Freeform 685"/>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8" name="Freeform 686"/>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9" name="Freeform 687"/>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0" name="Freeform 688"/>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1" name="Freeform 689"/>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2" name="Freeform 690"/>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3" name="Freeform 691"/>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4" name="Freeform 692"/>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5" name="Freeform 693"/>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6" name="Freeform 694"/>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7" name="Freeform 695"/>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8" name="Freeform 696"/>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9" name="Freeform 697"/>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0" name="Freeform 698"/>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1" name="Freeform 699"/>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2" name="Freeform 700"/>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3" name="Freeform 701"/>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4" name="Freeform 702"/>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5" name="Freeform 703"/>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6" name="Freeform 704"/>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7" name="Freeform 705"/>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8" name="Freeform 706"/>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9" name="Freeform 707"/>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0" name="Freeform 708"/>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1" name="Freeform 709"/>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2" name="Freeform 710"/>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3" name="Freeform 711"/>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4" name="Freeform 712"/>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5" name="Freeform 713"/>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6" name="Freeform 714"/>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7" name="Freeform 715"/>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8" name="Freeform 716"/>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9" name="Freeform 717"/>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0" name="Freeform 718"/>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1" name="Freeform 719"/>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2" name="Freeform 720"/>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solidFill>
              <a:schemeClr val="accent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3" name="Freeform 721"/>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4" name="Freeform 722"/>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5" name="Freeform 723"/>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6" name="Freeform 724"/>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7" name="Freeform 725"/>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8" name="Freeform 726"/>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9" name="Freeform 727"/>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0" name="Freeform 728"/>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1" name="Freeform 729"/>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2" name="Freeform 730"/>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3" name="Freeform 731"/>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4" name="Freeform 732"/>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5" name="Freeform 733"/>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6" name="Freeform 734"/>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7" name="Freeform 735"/>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8" name="Freeform 736"/>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9" name="Freeform 737"/>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0" name="Freeform 738"/>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1" name="Freeform 739"/>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2" name="Freeform 740"/>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3" name="Freeform 741"/>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4" name="Freeform 742"/>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5" name="Freeform 743"/>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6" name="Freeform 744"/>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7" name="Freeform 745"/>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8" name="Freeform 746"/>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9" name="Freeform 747"/>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0" name="Freeform 748"/>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1" name="Freeform 749"/>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2" name="Freeform 750"/>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3" name="Freeform 751"/>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4" name="Freeform 752"/>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5" name="Freeform 753"/>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6" name="Freeform 754"/>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7" name="Freeform 755"/>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8" name="Freeform 756"/>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9" name="Freeform 757"/>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0" name="Freeform 758"/>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1" name="Freeform 759"/>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2" name="Freeform 760"/>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3" name="Freeform 761"/>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4" name="Freeform 762"/>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5" name="Freeform 763"/>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6" name="Freeform 764"/>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7" name="Freeform 765"/>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8" name="Freeform 766"/>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9" name="Freeform 767"/>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0" name="Freeform 768"/>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1" name="Freeform 769"/>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2" name="Freeform 770"/>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3" name="Freeform 771"/>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4" name="Freeform 772"/>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5" name="Freeform 773"/>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6" name="Freeform 774"/>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7" name="Freeform 775"/>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8" name="Freeform 776"/>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9" name="Freeform 777"/>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0" name="Freeform 778"/>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1" name="Freeform 779"/>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2" name="Freeform 780"/>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3" name="Freeform 782"/>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4" name="Freeform 783"/>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5" name="Freeform 784"/>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6" name="Freeform 785"/>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7" name="Freeform 786"/>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8" name="Freeform 787"/>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9" name="Freeform 788"/>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0" name="Freeform 789"/>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1" name="Freeform 790"/>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2" name="Freeform 791"/>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3" name="Freeform 792"/>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4" name="Freeform 793"/>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5" name="Freeform 794"/>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6" name="Freeform 795"/>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7" name="Freeform 796"/>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8" name="Freeform 797"/>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grpSp>
      <p:cxnSp>
        <p:nvCxnSpPr>
          <p:cNvPr id="481" name="Straight Connector 480"/>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02B3AEEF-9F55-D441-8AA0-88687DBAF04A}"/>
              </a:ext>
            </a:extLst>
          </p:cNvPr>
          <p:cNvSpPr txBox="1"/>
          <p:nvPr/>
        </p:nvSpPr>
        <p:spPr>
          <a:xfrm>
            <a:off x="9324936" y="1160870"/>
            <a:ext cx="5727851"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World Map</a:t>
            </a:r>
          </a:p>
        </p:txBody>
      </p:sp>
    </p:spTree>
    <p:extLst>
      <p:ext uri="{BB962C8B-B14F-4D97-AF65-F5344CB8AC3E}">
        <p14:creationId xmlns:p14="http://schemas.microsoft.com/office/powerpoint/2010/main" val="362423470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6918848" y="605699"/>
            <a:ext cx="10591800" cy="1938992"/>
          </a:xfrm>
          <a:prstGeom prst="rect">
            <a:avLst/>
          </a:prstGeom>
          <a:noFill/>
        </p:spPr>
        <p:txBody>
          <a:bodyPr wrap="square" rtlCol="0">
            <a:spAutoFit/>
          </a:bodyPr>
          <a:lstStyle/>
          <a:p>
            <a:pPr algn="ctr"/>
            <a:r>
              <a:rPr lang="en-US" sz="6000" b="1" spc="600" dirty="0">
                <a:solidFill>
                  <a:schemeClr val="tx2"/>
                </a:solidFill>
                <a:latin typeface="Playfair Display SC" charset="0"/>
                <a:ea typeface="Playfair Display SC" charset="0"/>
                <a:cs typeface="Playfair Display SC" charset="0"/>
              </a:rPr>
              <a:t>BEST SELLER BUNDLE</a:t>
            </a:r>
          </a:p>
          <a:p>
            <a:pPr algn="ctr"/>
            <a:r>
              <a:rPr lang="en-US" sz="6000" b="1" spc="600" dirty="0">
                <a:solidFill>
                  <a:schemeClr val="tx2"/>
                </a:solidFill>
                <a:latin typeface="Playfair Display SC" charset="0"/>
                <a:ea typeface="Playfair Display SC" charset="0"/>
                <a:cs typeface="Playfair Display SC" charset="0"/>
              </a:rPr>
              <a:t>10 MINIMAL</a:t>
            </a:r>
          </a:p>
        </p:txBody>
      </p:sp>
      <p:sp>
        <p:nvSpPr>
          <p:cNvPr id="40" name="TextBox 39"/>
          <p:cNvSpPr txBox="1"/>
          <p:nvPr/>
        </p:nvSpPr>
        <p:spPr>
          <a:xfrm>
            <a:off x="9374173" y="2629617"/>
            <a:ext cx="5631603" cy="507831"/>
          </a:xfrm>
          <a:prstGeom prst="rect">
            <a:avLst/>
          </a:prstGeom>
          <a:noFill/>
        </p:spPr>
        <p:txBody>
          <a:bodyPr wrap="square" rtlCol="0">
            <a:spAutoFit/>
          </a:bodyPr>
          <a:lstStyle/>
          <a:p>
            <a:pPr algn="ctr">
              <a:lnSpc>
                <a:spcPct val="150000"/>
              </a:lnSpc>
            </a:pPr>
            <a:r>
              <a:rPr lang="en-US" sz="1800" b="1" spc="600" dirty="0">
                <a:solidFill>
                  <a:schemeClr val="accent2"/>
                </a:solidFill>
                <a:latin typeface="Montserrat Semi" charset="0"/>
                <a:ea typeface="Montserrat Semi" charset="0"/>
                <a:cs typeface="Montserrat Semi" charset="0"/>
              </a:rPr>
              <a:t>PRESENTATIONS</a:t>
            </a:r>
          </a:p>
        </p:txBody>
      </p:sp>
      <p:sp>
        <p:nvSpPr>
          <p:cNvPr id="8" name="Rounded Rectangle 7">
            <a:hlinkClick r:id="rId3"/>
          </p:cNvPr>
          <p:cNvSpPr/>
          <p:nvPr/>
        </p:nvSpPr>
        <p:spPr>
          <a:xfrm>
            <a:off x="10066108" y="10877345"/>
            <a:ext cx="4297282" cy="97661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hlinkClick r:id="rId3"/>
          </p:cNvPr>
          <p:cNvSpPr txBox="1"/>
          <p:nvPr/>
        </p:nvSpPr>
        <p:spPr>
          <a:xfrm>
            <a:off x="9398947" y="11047973"/>
            <a:ext cx="5631603" cy="583814"/>
          </a:xfrm>
          <a:prstGeom prst="rect">
            <a:avLst/>
          </a:prstGeom>
          <a:noFill/>
        </p:spPr>
        <p:txBody>
          <a:bodyPr wrap="square" rtlCol="0">
            <a:spAutoFit/>
          </a:bodyPr>
          <a:lstStyle/>
          <a:p>
            <a:pPr algn="ctr">
              <a:lnSpc>
                <a:spcPct val="150000"/>
              </a:lnSpc>
            </a:pPr>
            <a:r>
              <a:rPr lang="en-US" sz="2400" b="1" spc="600" dirty="0">
                <a:solidFill>
                  <a:schemeClr val="bg1"/>
                </a:solidFill>
                <a:latin typeface="Montserrat Semi" charset="0"/>
                <a:ea typeface="Montserrat Semi" charset="0"/>
                <a:cs typeface="Montserrat Semi" charset="0"/>
                <a:hlinkClick r:id="rId3"/>
              </a:rPr>
              <a:t>DOWNLOAD</a:t>
            </a:r>
            <a:endParaRPr lang="en-US" sz="2400" b="1" spc="600" dirty="0">
              <a:solidFill>
                <a:schemeClr val="bg1"/>
              </a:solidFill>
              <a:latin typeface="Montserrat Semi" charset="0"/>
              <a:ea typeface="Montserrat Semi" charset="0"/>
              <a:cs typeface="Montserrat Semi" charset="0"/>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8396" y="3496852"/>
            <a:ext cx="10100858" cy="6722296"/>
          </a:xfrm>
          <a:prstGeom prst="rect">
            <a:avLst/>
          </a:prstGeom>
        </p:spPr>
      </p:pic>
      <p:sp>
        <p:nvSpPr>
          <p:cNvPr id="5" name="Rectangle 4"/>
          <p:cNvSpPr/>
          <p:nvPr/>
        </p:nvSpPr>
        <p:spPr>
          <a:xfrm>
            <a:off x="8829572" y="12188994"/>
            <a:ext cx="6718506" cy="646331"/>
          </a:xfrm>
          <a:prstGeom prst="rect">
            <a:avLst/>
          </a:prstGeom>
        </p:spPr>
        <p:txBody>
          <a:bodyPr wrap="none">
            <a:spAutoFit/>
          </a:bodyPr>
          <a:lstStyle/>
          <a:p>
            <a:pPr algn="ctr"/>
            <a:r>
              <a:rPr lang="en-US" dirty="0">
                <a:latin typeface="Montserrat" charset="0"/>
                <a:ea typeface="Montserrat" charset="0"/>
                <a:cs typeface="Montserrat" charset="0"/>
              </a:rPr>
              <a:t>https://</a:t>
            </a:r>
            <a:r>
              <a:rPr lang="en-US" dirty="0" err="1">
                <a:latin typeface="Montserrat" charset="0"/>
                <a:ea typeface="Montserrat" charset="0"/>
                <a:cs typeface="Montserrat" charset="0"/>
              </a:rPr>
              <a:t>crmrkt.com</a:t>
            </a:r>
            <a:r>
              <a:rPr lang="en-US" dirty="0">
                <a:latin typeface="Montserrat" charset="0"/>
                <a:ea typeface="Montserrat" charset="0"/>
                <a:cs typeface="Montserrat" charset="0"/>
              </a:rPr>
              <a:t>/GK9Dwa</a:t>
            </a:r>
          </a:p>
        </p:txBody>
      </p:sp>
    </p:spTree>
    <p:extLst>
      <p:ext uri="{BB962C8B-B14F-4D97-AF65-F5344CB8AC3E}">
        <p14:creationId xmlns:p14="http://schemas.microsoft.com/office/powerpoint/2010/main" val="20445701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11041143" y="8254769"/>
            <a:ext cx="2343911" cy="553998"/>
          </a:xfrm>
          <a:prstGeom prst="rect">
            <a:avLst/>
          </a:prstGeom>
          <a:noFill/>
        </p:spPr>
        <p:txBody>
          <a:bodyPr wrap="none" rtlCol="0" anchor="ctr" anchorCtr="0">
            <a:spAutoFit/>
          </a:bodyPr>
          <a:lstStyle/>
          <a:p>
            <a:pPr algn="ctr"/>
            <a:r>
              <a:rPr lang="en-US" sz="3000" b="1" dirty="0">
                <a:solidFill>
                  <a:schemeClr val="tx2"/>
                </a:solidFill>
                <a:latin typeface="Poppins SemiBold" charset="0"/>
                <a:ea typeface="Poppins SemiBold" charset="0"/>
                <a:cs typeface="Poppins SemiBold" charset="0"/>
              </a:rPr>
              <a:t>Anny Black</a:t>
            </a:r>
          </a:p>
        </p:txBody>
      </p:sp>
      <p:sp>
        <p:nvSpPr>
          <p:cNvPr id="16" name="Subtitle 2"/>
          <p:cNvSpPr txBox="1">
            <a:spLocks/>
          </p:cNvSpPr>
          <p:nvPr/>
        </p:nvSpPr>
        <p:spPr>
          <a:xfrm>
            <a:off x="1629651" y="9643971"/>
            <a:ext cx="21150974"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we are companies often specify a typeface, or even a set of fonts,  part of their brand guides when selecting a typeface for body text, your primary concern should be readability. Don’t concern yourself with personality at this stage. I’m of the school of thought that believes that you’re better off mastering a few typeface.</a:t>
            </a:r>
          </a:p>
        </p:txBody>
      </p:sp>
      <p:cxnSp>
        <p:nvCxnSpPr>
          <p:cNvPr id="10" name="Straight Connector 9"/>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96706" y="1160870"/>
            <a:ext cx="9384300"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Welcome Message</a:t>
            </a:r>
          </a:p>
        </p:txBody>
      </p:sp>
      <p:sp>
        <p:nvSpPr>
          <p:cNvPr id="17" name="TextBox 16"/>
          <p:cNvSpPr txBox="1"/>
          <p:nvPr/>
        </p:nvSpPr>
        <p:spPr>
          <a:xfrm>
            <a:off x="11582960" y="8779616"/>
            <a:ext cx="1260281" cy="400110"/>
          </a:xfrm>
          <a:prstGeom prst="rect">
            <a:avLst/>
          </a:prstGeom>
          <a:noFill/>
        </p:spPr>
        <p:txBody>
          <a:bodyPr wrap="none" rtlCol="0" anchor="ctr" anchorCtr="0">
            <a:spAutoFit/>
          </a:bodyPr>
          <a:lstStyle/>
          <a:p>
            <a:pPr algn="ctr"/>
            <a:r>
              <a:rPr lang="en-US" sz="2000" b="1" dirty="0">
                <a:latin typeface="Poppins SemiBold" charset="0"/>
                <a:ea typeface="Poppins SemiBold" charset="0"/>
                <a:cs typeface="Poppins SemiBold" charset="0"/>
              </a:rPr>
              <a:t>Founder</a:t>
            </a:r>
          </a:p>
        </p:txBody>
      </p:sp>
      <p:pic>
        <p:nvPicPr>
          <p:cNvPr id="20" name="Picture Placeholder 19">
            <a:extLst>
              <a:ext uri="{FF2B5EF4-FFF2-40B4-BE49-F238E27FC236}">
                <a16:creationId xmlns:a16="http://schemas.microsoft.com/office/drawing/2014/main" id="{237E8EB3-F459-744E-9003-D2E529F6B7F5}"/>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a:ext>
            </a:extLst>
          </a:blip>
          <a:srcRect/>
          <a:stretch/>
        </p:blipFill>
        <p:spPr>
          <a:xfrm>
            <a:off x="10372479" y="4043359"/>
            <a:ext cx="3665318" cy="3665318"/>
          </a:xfrm>
        </p:spPr>
      </p:pic>
    </p:spTree>
    <p:extLst>
      <p:ext uri="{BB962C8B-B14F-4D97-AF65-F5344CB8AC3E}">
        <p14:creationId xmlns:p14="http://schemas.microsoft.com/office/powerpoint/2010/main" val="12792293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6163113" y="3746618"/>
            <a:ext cx="4190124" cy="692933"/>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7305959" y="3849426"/>
            <a:ext cx="1898277" cy="523220"/>
          </a:xfrm>
          <a:prstGeom prst="rect">
            <a:avLst/>
          </a:prstGeom>
          <a:noFill/>
        </p:spPr>
        <p:txBody>
          <a:bodyPr wrap="none" rtlCol="0" anchor="ctr" anchorCtr="0">
            <a:spAutoFit/>
          </a:bodyPr>
          <a:lstStyle/>
          <a:p>
            <a:pPr algn="ctr"/>
            <a:r>
              <a:rPr lang="en-US" sz="2800" b="1" dirty="0">
                <a:solidFill>
                  <a:schemeClr val="bg1"/>
                </a:solidFill>
                <a:latin typeface="Poppins SemiBold" charset="0"/>
                <a:ea typeface="Poppins SemiBold" charset="0"/>
                <a:cs typeface="Poppins SemiBold" charset="0"/>
              </a:rPr>
              <a:t>Mission 2</a:t>
            </a:r>
          </a:p>
        </p:txBody>
      </p:sp>
      <p:sp>
        <p:nvSpPr>
          <p:cNvPr id="30" name="Subtitle 2"/>
          <p:cNvSpPr txBox="1">
            <a:spLocks/>
          </p:cNvSpPr>
          <p:nvPr/>
        </p:nvSpPr>
        <p:spPr>
          <a:xfrm>
            <a:off x="14017625" y="4836289"/>
            <a:ext cx="8820074" cy="120962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we are companies</a:t>
            </a:r>
          </a:p>
        </p:txBody>
      </p:sp>
      <p:sp>
        <p:nvSpPr>
          <p:cNvPr id="31" name="Rectangle 30"/>
          <p:cNvSpPr/>
          <p:nvPr/>
        </p:nvSpPr>
        <p:spPr>
          <a:xfrm>
            <a:off x="3829863" y="3746618"/>
            <a:ext cx="4190124" cy="692933"/>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047249" y="3849426"/>
            <a:ext cx="1749197" cy="523220"/>
          </a:xfrm>
          <a:prstGeom prst="rect">
            <a:avLst/>
          </a:prstGeom>
          <a:noFill/>
        </p:spPr>
        <p:txBody>
          <a:bodyPr wrap="none" rtlCol="0" anchor="ctr" anchorCtr="0">
            <a:spAutoFit/>
          </a:bodyPr>
          <a:lstStyle/>
          <a:p>
            <a:pPr algn="ctr"/>
            <a:r>
              <a:rPr lang="en-US" sz="2800" b="1" dirty="0">
                <a:solidFill>
                  <a:schemeClr val="bg1"/>
                </a:solidFill>
                <a:latin typeface="Poppins SemiBold" charset="0"/>
                <a:ea typeface="Poppins SemiBold" charset="0"/>
                <a:cs typeface="Poppins SemiBold" charset="0"/>
              </a:rPr>
              <a:t>Mission 1</a:t>
            </a:r>
          </a:p>
        </p:txBody>
      </p:sp>
      <p:sp>
        <p:nvSpPr>
          <p:cNvPr id="33" name="Subtitle 2"/>
          <p:cNvSpPr txBox="1">
            <a:spLocks/>
          </p:cNvSpPr>
          <p:nvPr/>
        </p:nvSpPr>
        <p:spPr>
          <a:xfrm>
            <a:off x="1684375" y="4836289"/>
            <a:ext cx="8820074" cy="120962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we are companies</a:t>
            </a:r>
          </a:p>
        </p:txBody>
      </p:sp>
      <p:sp>
        <p:nvSpPr>
          <p:cNvPr id="12" name="TextBox 11">
            <a:extLst>
              <a:ext uri="{FF2B5EF4-FFF2-40B4-BE49-F238E27FC236}">
                <a16:creationId xmlns:a16="http://schemas.microsoft.com/office/drawing/2014/main" id="{0AFC64C3-7306-9F47-826B-2519504A5E35}"/>
              </a:ext>
            </a:extLst>
          </p:cNvPr>
          <p:cNvSpPr txBox="1"/>
          <p:nvPr/>
        </p:nvSpPr>
        <p:spPr>
          <a:xfrm>
            <a:off x="9781785" y="1160870"/>
            <a:ext cx="4814139"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About Us</a:t>
            </a:r>
          </a:p>
        </p:txBody>
      </p:sp>
      <p:pic>
        <p:nvPicPr>
          <p:cNvPr id="16" name="Picture Placeholder 15">
            <a:extLst>
              <a:ext uri="{FF2B5EF4-FFF2-40B4-BE49-F238E27FC236}">
                <a16:creationId xmlns:a16="http://schemas.microsoft.com/office/drawing/2014/main" id="{6611CA4D-80A1-984B-A344-B1F53D8D41BE}"/>
              </a:ext>
            </a:extLst>
          </p:cNvPr>
          <p:cNvPicPr>
            <a:picLocks noGrp="1" noChangeAspect="1"/>
          </p:cNvPicPr>
          <p:nvPr>
            <p:ph type="pic" sz="quarter" idx="16"/>
          </p:nvPr>
        </p:nvPicPr>
        <p:blipFill>
          <a:blip r:embed="rId3">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5B1B6BBB-18F9-5441-AFFB-0307692ED424}"/>
              </a:ext>
            </a:extLst>
          </p:cNvPr>
          <p:cNvPicPr>
            <a:picLocks noGrp="1" noChangeAspect="1"/>
          </p:cNvPicPr>
          <p:nvPr>
            <p:ph type="pic" sz="quarter" idx="17"/>
          </p:nvPr>
        </p:nvPicPr>
        <p:blipFill>
          <a:blip r:embed="rId4">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41621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8675649"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5801525" y="8325670"/>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172337" y="6158354"/>
            <a:ext cx="6418745" cy="1384995"/>
          </a:xfrm>
          <a:prstGeom prst="rect">
            <a:avLst/>
          </a:prstGeom>
          <a:noFill/>
        </p:spPr>
        <p:txBody>
          <a:bodyPr wrap="none" rtlCol="0">
            <a:spAutoFit/>
          </a:bodyPr>
          <a:lstStyle/>
          <a:p>
            <a:pPr algn="ctr"/>
            <a:r>
              <a:rPr lang="en-US" sz="8400" b="1" spc="800" dirty="0">
                <a:solidFill>
                  <a:schemeClr val="tx2"/>
                </a:solidFill>
                <a:latin typeface="Lato Black" charset="0"/>
                <a:ea typeface="Lato Black" charset="0"/>
                <a:cs typeface="Lato Black" charset="0"/>
              </a:rPr>
              <a:t>Our Vision</a:t>
            </a:r>
          </a:p>
        </p:txBody>
      </p:sp>
      <p:sp>
        <p:nvSpPr>
          <p:cNvPr id="15" name="TextBox 14"/>
          <p:cNvSpPr txBox="1"/>
          <p:nvPr/>
        </p:nvSpPr>
        <p:spPr>
          <a:xfrm>
            <a:off x="14409598" y="9107992"/>
            <a:ext cx="3975768"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BE THE BEST AGENCY</a:t>
            </a:r>
          </a:p>
        </p:txBody>
      </p:sp>
      <p:sp>
        <p:nvSpPr>
          <p:cNvPr id="19" name="Subtitle 2"/>
          <p:cNvSpPr txBox="1">
            <a:spLocks/>
          </p:cNvSpPr>
          <p:nvPr/>
        </p:nvSpPr>
        <p:spPr>
          <a:xfrm>
            <a:off x="685016" y="4469380"/>
            <a:ext cx="7087384" cy="606352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640"/>
              </a:lnSpc>
            </a:pPr>
            <a:r>
              <a:rPr lang="en-US" dirty="0">
                <a:solidFill>
                  <a:schemeClr val="bg1"/>
                </a:solidFill>
                <a:latin typeface="Poppins Light" pitchFamily="2" charset="77"/>
                <a:ea typeface="Poppins Light" charset="0"/>
                <a:cs typeface="Poppins Light" pitchFamily="2" charset="77"/>
              </a:rPr>
              <a:t>Frequently, your initial font choice is taken out of your awesome hands also we are companies often specify a typeface, or even a set of fonts,  part of their brand guides However for body text, When selecting a typeface for body text, your primary concern should be readability. Don’t concern yourself with personality at this stage. I’m of the school of thought that believes that you’re</a:t>
            </a:r>
          </a:p>
        </p:txBody>
      </p:sp>
      <p:sp>
        <p:nvSpPr>
          <p:cNvPr id="20" name="TextBox 19"/>
          <p:cNvSpPr txBox="1"/>
          <p:nvPr/>
        </p:nvSpPr>
        <p:spPr>
          <a:xfrm>
            <a:off x="3467035" y="3413419"/>
            <a:ext cx="1505540" cy="553998"/>
          </a:xfrm>
          <a:prstGeom prst="rect">
            <a:avLst/>
          </a:prstGeom>
          <a:noFill/>
        </p:spPr>
        <p:txBody>
          <a:bodyPr wrap="none" rtlCol="0" anchor="ctr" anchorCtr="0">
            <a:spAutoFit/>
          </a:bodyPr>
          <a:lstStyle/>
          <a:p>
            <a:pPr algn="ctr"/>
            <a:r>
              <a:rPr lang="en-US" sz="3000" b="1" dirty="0">
                <a:solidFill>
                  <a:schemeClr val="bg1"/>
                </a:solidFill>
                <a:latin typeface="Poppins SemiBold" charset="0"/>
                <a:ea typeface="Poppins SemiBold" charset="0"/>
                <a:cs typeface="Poppins SemiBold" charset="0"/>
              </a:rPr>
              <a:t>ABOUT</a:t>
            </a:r>
          </a:p>
        </p:txBody>
      </p:sp>
      <p:sp>
        <p:nvSpPr>
          <p:cNvPr id="22" name="Hexagon 21"/>
          <p:cNvSpPr/>
          <p:nvPr/>
        </p:nvSpPr>
        <p:spPr>
          <a:xfrm rot="5400000">
            <a:off x="15472909" y="3544021"/>
            <a:ext cx="1893728" cy="163252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hape 2785"/>
          <p:cNvSpPr/>
          <p:nvPr/>
        </p:nvSpPr>
        <p:spPr>
          <a:xfrm>
            <a:off x="16016171" y="4030062"/>
            <a:ext cx="807204" cy="660442"/>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1890488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rot="5400000">
            <a:off x="17560600" y="4771327"/>
            <a:ext cx="3639312" cy="3639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5400000">
            <a:off x="12798772" y="4771327"/>
            <a:ext cx="3639312" cy="3639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5400000">
            <a:off x="8036944" y="4771327"/>
            <a:ext cx="3639312" cy="3639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5400000">
            <a:off x="3275116" y="4771327"/>
            <a:ext cx="3639312" cy="3639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hape 2641"/>
          <p:cNvSpPr/>
          <p:nvPr/>
        </p:nvSpPr>
        <p:spPr>
          <a:xfrm>
            <a:off x="4446121" y="6144370"/>
            <a:ext cx="1300130" cy="82735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5" name="Shape 2688"/>
          <p:cNvSpPr/>
          <p:nvPr/>
        </p:nvSpPr>
        <p:spPr>
          <a:xfrm>
            <a:off x="9207950" y="5907983"/>
            <a:ext cx="1300128" cy="130012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6" name="Shape 2783"/>
          <p:cNvSpPr/>
          <p:nvPr/>
        </p:nvSpPr>
        <p:spPr>
          <a:xfrm>
            <a:off x="13969778" y="5996628"/>
            <a:ext cx="1300128" cy="1122838"/>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7" name="Shape 2787"/>
          <p:cNvSpPr/>
          <p:nvPr/>
        </p:nvSpPr>
        <p:spPr>
          <a:xfrm>
            <a:off x="18732009" y="5907923"/>
            <a:ext cx="1299322" cy="130018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8" name="TextBox 67"/>
          <p:cNvSpPr txBox="1"/>
          <p:nvPr/>
        </p:nvSpPr>
        <p:spPr>
          <a:xfrm>
            <a:off x="8575780" y="9128997"/>
            <a:ext cx="2569935"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ADVERTISING</a:t>
            </a:r>
          </a:p>
        </p:txBody>
      </p:sp>
      <p:sp>
        <p:nvSpPr>
          <p:cNvPr id="69" name="TextBox 68"/>
          <p:cNvSpPr txBox="1"/>
          <p:nvPr/>
        </p:nvSpPr>
        <p:spPr>
          <a:xfrm>
            <a:off x="13717192" y="9096126"/>
            <a:ext cx="1805302"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LAYOUTS</a:t>
            </a:r>
          </a:p>
        </p:txBody>
      </p:sp>
      <p:sp>
        <p:nvSpPr>
          <p:cNvPr id="70" name="TextBox 69"/>
          <p:cNvSpPr txBox="1"/>
          <p:nvPr/>
        </p:nvSpPr>
        <p:spPr>
          <a:xfrm>
            <a:off x="4459169" y="9096126"/>
            <a:ext cx="1282723"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VIDEO</a:t>
            </a:r>
          </a:p>
        </p:txBody>
      </p:sp>
      <p:sp>
        <p:nvSpPr>
          <p:cNvPr id="71" name="TextBox 70"/>
          <p:cNvSpPr txBox="1"/>
          <p:nvPr/>
        </p:nvSpPr>
        <p:spPr>
          <a:xfrm>
            <a:off x="18581985" y="9096126"/>
            <a:ext cx="1665841"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LAUNCH</a:t>
            </a:r>
          </a:p>
        </p:txBody>
      </p:sp>
      <p:sp>
        <p:nvSpPr>
          <p:cNvPr id="72" name="Subtitle 2"/>
          <p:cNvSpPr txBox="1">
            <a:spLocks/>
          </p:cNvSpPr>
          <p:nvPr/>
        </p:nvSpPr>
        <p:spPr>
          <a:xfrm>
            <a:off x="17201768" y="973992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a:t>
            </a:r>
          </a:p>
        </p:txBody>
      </p:sp>
      <p:sp>
        <p:nvSpPr>
          <p:cNvPr id="73" name="Subtitle 2"/>
          <p:cNvSpPr txBox="1">
            <a:spLocks/>
          </p:cNvSpPr>
          <p:nvPr/>
        </p:nvSpPr>
        <p:spPr>
          <a:xfrm>
            <a:off x="12440122" y="973992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a:t>
            </a:r>
          </a:p>
        </p:txBody>
      </p:sp>
      <p:sp>
        <p:nvSpPr>
          <p:cNvPr id="74" name="Subtitle 2"/>
          <p:cNvSpPr txBox="1">
            <a:spLocks/>
          </p:cNvSpPr>
          <p:nvPr/>
        </p:nvSpPr>
        <p:spPr>
          <a:xfrm>
            <a:off x="7678476" y="973992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a:t>
            </a:r>
          </a:p>
        </p:txBody>
      </p:sp>
      <p:sp>
        <p:nvSpPr>
          <p:cNvPr id="75" name="Subtitle 2"/>
          <p:cNvSpPr txBox="1">
            <a:spLocks/>
          </p:cNvSpPr>
          <p:nvPr/>
        </p:nvSpPr>
        <p:spPr>
          <a:xfrm>
            <a:off x="2916830" y="973992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a:t>
            </a:r>
          </a:p>
        </p:txBody>
      </p:sp>
      <p:sp>
        <p:nvSpPr>
          <p:cNvPr id="21" name="TextBox 20">
            <a:extLst>
              <a:ext uri="{FF2B5EF4-FFF2-40B4-BE49-F238E27FC236}">
                <a16:creationId xmlns:a16="http://schemas.microsoft.com/office/drawing/2014/main" id="{469E770E-8582-3F4A-9B51-D1B005C49561}"/>
              </a:ext>
            </a:extLst>
          </p:cNvPr>
          <p:cNvSpPr txBox="1"/>
          <p:nvPr/>
        </p:nvSpPr>
        <p:spPr>
          <a:xfrm>
            <a:off x="8654073" y="1160870"/>
            <a:ext cx="7069564"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What We Do?</a:t>
            </a:r>
          </a:p>
        </p:txBody>
      </p:sp>
    </p:spTree>
    <p:extLst>
      <p:ext uri="{BB962C8B-B14F-4D97-AF65-F5344CB8AC3E}">
        <p14:creationId xmlns:p14="http://schemas.microsoft.com/office/powerpoint/2010/main" val="11564910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1608677" y="8258764"/>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376759" y="6091448"/>
            <a:ext cx="7624203" cy="1384995"/>
          </a:xfrm>
          <a:prstGeom prst="rect">
            <a:avLst/>
          </a:prstGeom>
          <a:noFill/>
        </p:spPr>
        <p:txBody>
          <a:bodyPr wrap="none" rtlCol="0">
            <a:spAutoFit/>
          </a:bodyPr>
          <a:lstStyle/>
          <a:p>
            <a:pPr algn="ctr"/>
            <a:r>
              <a:rPr lang="en-US" sz="8400" b="1" spc="800" dirty="0">
                <a:solidFill>
                  <a:schemeClr val="tx2"/>
                </a:solidFill>
                <a:latin typeface="Lato Black" charset="0"/>
                <a:ea typeface="Lato Black" charset="0"/>
                <a:cs typeface="Lato Black" charset="0"/>
              </a:rPr>
              <a:t>My Portfolio</a:t>
            </a:r>
          </a:p>
        </p:txBody>
      </p:sp>
      <p:sp>
        <p:nvSpPr>
          <p:cNvPr id="22" name="TextBox 21"/>
          <p:cNvSpPr txBox="1"/>
          <p:nvPr/>
        </p:nvSpPr>
        <p:spPr>
          <a:xfrm>
            <a:off x="10515706" y="9041086"/>
            <a:ext cx="3377848"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DIGITAL CONTENT</a:t>
            </a:r>
          </a:p>
        </p:txBody>
      </p:sp>
      <p:sp>
        <p:nvSpPr>
          <p:cNvPr id="2" name="Oval 1"/>
          <p:cNvSpPr/>
          <p:nvPr/>
        </p:nvSpPr>
        <p:spPr>
          <a:xfrm>
            <a:off x="11245618" y="3346513"/>
            <a:ext cx="1962614" cy="1962614"/>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2637"/>
          <p:cNvSpPr/>
          <p:nvPr/>
        </p:nvSpPr>
        <p:spPr>
          <a:xfrm>
            <a:off x="11989118" y="3891841"/>
            <a:ext cx="475614" cy="871958"/>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33813590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ubtitle 2"/>
          <p:cNvSpPr txBox="1">
            <a:spLocks/>
          </p:cNvSpPr>
          <p:nvPr/>
        </p:nvSpPr>
        <p:spPr>
          <a:xfrm>
            <a:off x="1425113" y="5291754"/>
            <a:ext cx="9213153"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we are companies often specify a typeface, or even a set of fonts,  part of their brand guides.</a:t>
            </a:r>
          </a:p>
        </p:txBody>
      </p:sp>
      <p:sp>
        <p:nvSpPr>
          <p:cNvPr id="36" name="TextBox 35"/>
          <p:cNvSpPr txBox="1"/>
          <p:nvPr/>
        </p:nvSpPr>
        <p:spPr>
          <a:xfrm>
            <a:off x="1514323" y="4036739"/>
            <a:ext cx="1175322" cy="1538883"/>
          </a:xfrm>
          <a:prstGeom prst="rect">
            <a:avLst/>
          </a:prstGeom>
          <a:noFill/>
        </p:spPr>
        <p:txBody>
          <a:bodyPr wrap="none" rtlCol="0">
            <a:spAutoFit/>
          </a:bodyPr>
          <a:lstStyle/>
          <a:p>
            <a:r>
              <a:rPr lang="en-US" sz="9400" b="1" spc="800" dirty="0">
                <a:solidFill>
                  <a:schemeClr val="tx2"/>
                </a:solidFill>
                <a:latin typeface="Lato Black" charset="0"/>
                <a:ea typeface="Lato Black" charset="0"/>
                <a:cs typeface="Lato Black" charset="0"/>
              </a:rPr>
              <a:t>A</a:t>
            </a:r>
          </a:p>
        </p:txBody>
      </p:sp>
      <p:sp>
        <p:nvSpPr>
          <p:cNvPr id="37" name="Subtitle 2"/>
          <p:cNvSpPr txBox="1">
            <a:spLocks/>
          </p:cNvSpPr>
          <p:nvPr/>
        </p:nvSpPr>
        <p:spPr>
          <a:xfrm>
            <a:off x="2595069" y="4242197"/>
            <a:ext cx="8043198"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this we are companies</a:t>
            </a:r>
          </a:p>
        </p:txBody>
      </p:sp>
      <p:sp>
        <p:nvSpPr>
          <p:cNvPr id="38" name="Subtitle 2"/>
          <p:cNvSpPr txBox="1">
            <a:spLocks/>
          </p:cNvSpPr>
          <p:nvPr/>
        </p:nvSpPr>
        <p:spPr>
          <a:xfrm>
            <a:off x="1425114" y="7169537"/>
            <a:ext cx="9213153" cy="381034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When selecting a typeface for body text, your primary concern should be readability. Don’t concern yourself with personality at this stage. I’m of the school of thought that believes that you’re better off mastering a few typeface is taken out of your awesome hands also we are companies often specify a typeface, or even a set of fonts,  part of their brand guides.</a:t>
            </a:r>
          </a:p>
        </p:txBody>
      </p:sp>
      <p:pic>
        <p:nvPicPr>
          <p:cNvPr id="14" name="Picture Placeholder 13">
            <a:extLst>
              <a:ext uri="{FF2B5EF4-FFF2-40B4-BE49-F238E27FC236}">
                <a16:creationId xmlns:a16="http://schemas.microsoft.com/office/drawing/2014/main" id="{55B64DC2-8F44-884C-8DA9-F4D60BA556FF}"/>
              </a:ext>
            </a:extLst>
          </p:cNvPr>
          <p:cNvPicPr>
            <a:picLocks noGrp="1" noChangeAspect="1"/>
          </p:cNvPicPr>
          <p:nvPr>
            <p:ph type="pic" sz="quarter" idx="21"/>
          </p:nvPr>
        </p:nvPicPr>
        <p:blipFill>
          <a:blip r:embed="rId3">
            <a:extLst>
              <a:ext uri="{28A0092B-C50C-407E-A947-70E740481C1C}">
                <a14:useLocalDpi xmlns:a14="http://schemas.microsoft.com/office/drawing/2010/main"/>
              </a:ext>
            </a:extLst>
          </a:blip>
          <a:srcRect/>
          <a:stretch>
            <a:fillRect/>
          </a:stretch>
        </p:blipFill>
        <p:spPr/>
      </p:pic>
      <p:cxnSp>
        <p:nvCxnSpPr>
          <p:cNvPr id="17" name="Straight Connector 16">
            <a:extLst>
              <a:ext uri="{FF2B5EF4-FFF2-40B4-BE49-F238E27FC236}">
                <a16:creationId xmlns:a16="http://schemas.microsoft.com/office/drawing/2014/main" id="{1B2E0F9F-A2FE-024D-A5B8-48B2829C4315}"/>
              </a:ext>
            </a:extLst>
          </p:cNvPr>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370D94-7186-C243-8B13-730101114221}"/>
              </a:ext>
            </a:extLst>
          </p:cNvPr>
          <p:cNvSpPr txBox="1"/>
          <p:nvPr/>
        </p:nvSpPr>
        <p:spPr>
          <a:xfrm>
            <a:off x="6203888" y="1160870"/>
            <a:ext cx="11969943"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Slides for Three Images</a:t>
            </a:r>
          </a:p>
        </p:txBody>
      </p:sp>
      <p:pic>
        <p:nvPicPr>
          <p:cNvPr id="28" name="Picture Placeholder 27">
            <a:extLst>
              <a:ext uri="{FF2B5EF4-FFF2-40B4-BE49-F238E27FC236}">
                <a16:creationId xmlns:a16="http://schemas.microsoft.com/office/drawing/2014/main" id="{EB7DA2A9-2A2B-C84D-A83F-4280CD154882}"/>
              </a:ext>
            </a:extLst>
          </p:cNvPr>
          <p:cNvPicPr>
            <a:picLocks noGrp="1" noChangeAspect="1"/>
          </p:cNvPicPr>
          <p:nvPr>
            <p:ph type="pic" sz="quarter" idx="20"/>
          </p:nvPr>
        </p:nvPicPr>
        <p:blipFill>
          <a:blip r:embed="rId4">
            <a:extLst>
              <a:ext uri="{28A0092B-C50C-407E-A947-70E740481C1C}">
                <a14:useLocalDpi xmlns:a14="http://schemas.microsoft.com/office/drawing/2010/main"/>
              </a:ext>
            </a:extLst>
          </a:blip>
          <a:srcRect/>
          <a:stretch>
            <a:fillRect/>
          </a:stretch>
        </p:blipFill>
        <p:spPr/>
      </p:pic>
      <p:pic>
        <p:nvPicPr>
          <p:cNvPr id="32" name="Picture Placeholder 31">
            <a:extLst>
              <a:ext uri="{FF2B5EF4-FFF2-40B4-BE49-F238E27FC236}">
                <a16:creationId xmlns:a16="http://schemas.microsoft.com/office/drawing/2014/main" id="{D0BBB8B8-A60A-D24F-90BF-7B6CF42941C8}"/>
              </a:ext>
            </a:extLst>
          </p:cNvPr>
          <p:cNvPicPr>
            <a:picLocks noGrp="1" noChangeAspect="1"/>
          </p:cNvPicPr>
          <p:nvPr>
            <p:ph type="pic" sz="quarter" idx="22"/>
          </p:nvPr>
        </p:nvPicPr>
        <p:blipFill>
          <a:blip r:embed="rId5">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72061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6962835" y="3502001"/>
            <a:ext cx="10591800" cy="1938992"/>
          </a:xfrm>
          <a:prstGeom prst="rect">
            <a:avLst/>
          </a:prstGeom>
          <a:noFill/>
        </p:spPr>
        <p:txBody>
          <a:bodyPr wrap="square" rtlCol="0">
            <a:spAutoFit/>
          </a:bodyPr>
          <a:lstStyle/>
          <a:p>
            <a:pPr algn="ctr"/>
            <a:r>
              <a:rPr lang="en-US" sz="6000" b="1" spc="600" dirty="0">
                <a:solidFill>
                  <a:schemeClr val="tx2"/>
                </a:solidFill>
                <a:latin typeface="Playfair Display SC" charset="0"/>
                <a:ea typeface="Playfair Display SC" charset="0"/>
                <a:cs typeface="Playfair Display SC" charset="0"/>
              </a:rPr>
              <a:t>DOWNLOAD MORE</a:t>
            </a:r>
          </a:p>
          <a:p>
            <a:pPr algn="ctr"/>
            <a:r>
              <a:rPr lang="en-US" sz="6000" b="1" spc="600" dirty="0">
                <a:solidFill>
                  <a:schemeClr val="tx2"/>
                </a:solidFill>
                <a:latin typeface="Playfair Display SC" charset="0"/>
                <a:ea typeface="Playfair Display SC" charset="0"/>
                <a:cs typeface="Playfair Display SC" charset="0"/>
              </a:rPr>
              <a:t>MINIMAL</a:t>
            </a:r>
          </a:p>
        </p:txBody>
      </p:sp>
      <p:sp>
        <p:nvSpPr>
          <p:cNvPr id="40" name="TextBox 39"/>
          <p:cNvSpPr txBox="1"/>
          <p:nvPr/>
        </p:nvSpPr>
        <p:spPr>
          <a:xfrm>
            <a:off x="9418160" y="5525919"/>
            <a:ext cx="5631603" cy="507831"/>
          </a:xfrm>
          <a:prstGeom prst="rect">
            <a:avLst/>
          </a:prstGeom>
          <a:noFill/>
        </p:spPr>
        <p:txBody>
          <a:bodyPr wrap="square" rtlCol="0">
            <a:spAutoFit/>
          </a:bodyPr>
          <a:lstStyle/>
          <a:p>
            <a:pPr algn="ctr">
              <a:lnSpc>
                <a:spcPct val="150000"/>
              </a:lnSpc>
            </a:pPr>
            <a:r>
              <a:rPr lang="en-US" sz="1800" b="1" spc="600" dirty="0">
                <a:solidFill>
                  <a:schemeClr val="accent2"/>
                </a:solidFill>
                <a:latin typeface="Montserrat Semi" charset="0"/>
                <a:ea typeface="Montserrat Semi" charset="0"/>
                <a:cs typeface="Montserrat Semi" charset="0"/>
              </a:rPr>
              <a:t>PRESENTATIONS</a:t>
            </a:r>
          </a:p>
        </p:txBody>
      </p:sp>
      <p:sp>
        <p:nvSpPr>
          <p:cNvPr id="2" name="Down Arrow 1"/>
          <p:cNvSpPr/>
          <p:nvPr/>
        </p:nvSpPr>
        <p:spPr>
          <a:xfrm>
            <a:off x="11793302" y="6512310"/>
            <a:ext cx="930866" cy="1159727"/>
          </a:xfrm>
          <a:prstGeom prst="downArrow">
            <a:avLst>
              <a:gd name="adj1" fmla="val 24764"/>
              <a:gd name="adj2" fmla="val 337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hlinkClick r:id="rId3"/>
            <a:extLst>
              <a:ext uri="{FF2B5EF4-FFF2-40B4-BE49-F238E27FC236}">
                <a16:creationId xmlns:a16="http://schemas.microsoft.com/office/drawing/2014/main" id="{782A74FE-5467-0942-BB2F-C99C8A3EAAA3}"/>
              </a:ext>
            </a:extLst>
          </p:cNvPr>
          <p:cNvSpPr/>
          <p:nvPr/>
        </p:nvSpPr>
        <p:spPr>
          <a:xfrm>
            <a:off x="10037271" y="8341112"/>
            <a:ext cx="4297282" cy="97661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hlinkClick r:id="rId3"/>
            <a:extLst>
              <a:ext uri="{FF2B5EF4-FFF2-40B4-BE49-F238E27FC236}">
                <a16:creationId xmlns:a16="http://schemas.microsoft.com/office/drawing/2014/main" id="{5346E86B-9F2A-924E-A554-B8F1E026B29E}"/>
              </a:ext>
            </a:extLst>
          </p:cNvPr>
          <p:cNvSpPr txBox="1"/>
          <p:nvPr/>
        </p:nvSpPr>
        <p:spPr>
          <a:xfrm>
            <a:off x="9370110" y="8511740"/>
            <a:ext cx="5631603" cy="583814"/>
          </a:xfrm>
          <a:prstGeom prst="rect">
            <a:avLst/>
          </a:prstGeom>
          <a:noFill/>
        </p:spPr>
        <p:txBody>
          <a:bodyPr wrap="square" rtlCol="0">
            <a:spAutoFit/>
          </a:bodyPr>
          <a:lstStyle/>
          <a:p>
            <a:pPr algn="ctr">
              <a:lnSpc>
                <a:spcPct val="150000"/>
              </a:lnSpc>
            </a:pPr>
            <a:r>
              <a:rPr lang="en-US" sz="2400" b="1" spc="600" dirty="0">
                <a:solidFill>
                  <a:schemeClr val="bg1"/>
                </a:solidFill>
                <a:latin typeface="Montserrat Semi" charset="0"/>
                <a:ea typeface="Montserrat Semi" charset="0"/>
                <a:cs typeface="Montserrat Semi" charset="0"/>
                <a:hlinkClick r:id="rId3"/>
              </a:rPr>
              <a:t>DOWNLOAD</a:t>
            </a:r>
            <a:endParaRPr lang="en-US" sz="2400" b="1" spc="600" dirty="0">
              <a:solidFill>
                <a:schemeClr val="bg1"/>
              </a:solidFill>
              <a:latin typeface="Montserrat Semi" charset="0"/>
              <a:ea typeface="Montserrat Semi" charset="0"/>
              <a:cs typeface="Montserrat Semi" charset="0"/>
            </a:endParaRPr>
          </a:p>
        </p:txBody>
      </p:sp>
      <p:sp>
        <p:nvSpPr>
          <p:cNvPr id="13" name="Rectangle 12">
            <a:extLst>
              <a:ext uri="{FF2B5EF4-FFF2-40B4-BE49-F238E27FC236}">
                <a16:creationId xmlns:a16="http://schemas.microsoft.com/office/drawing/2014/main" id="{4E91CFC6-4724-264B-9C1C-D8F0BBA46BFF}"/>
              </a:ext>
            </a:extLst>
          </p:cNvPr>
          <p:cNvSpPr/>
          <p:nvPr/>
        </p:nvSpPr>
        <p:spPr>
          <a:xfrm>
            <a:off x="8800735" y="9652761"/>
            <a:ext cx="6718506" cy="646331"/>
          </a:xfrm>
          <a:prstGeom prst="rect">
            <a:avLst/>
          </a:prstGeom>
        </p:spPr>
        <p:txBody>
          <a:bodyPr wrap="none">
            <a:spAutoFit/>
          </a:bodyPr>
          <a:lstStyle/>
          <a:p>
            <a:pPr algn="ctr"/>
            <a:r>
              <a:rPr lang="en-US" dirty="0">
                <a:latin typeface="Montserrat" charset="0"/>
                <a:ea typeface="Montserrat" charset="0"/>
                <a:cs typeface="Montserrat" charset="0"/>
              </a:rPr>
              <a:t>https://</a:t>
            </a:r>
            <a:r>
              <a:rPr lang="en-US" dirty="0" err="1">
                <a:latin typeface="Montserrat" charset="0"/>
                <a:ea typeface="Montserrat" charset="0"/>
                <a:cs typeface="Montserrat" charset="0"/>
              </a:rPr>
              <a:t>crmrkt.com</a:t>
            </a:r>
            <a:r>
              <a:rPr lang="en-US" dirty="0">
                <a:latin typeface="Montserrat" charset="0"/>
                <a:ea typeface="Montserrat" charset="0"/>
                <a:cs typeface="Montserrat" charset="0"/>
              </a:rPr>
              <a:t>/GK9Dwa</a:t>
            </a:r>
          </a:p>
        </p:txBody>
      </p:sp>
    </p:spTree>
    <p:extLst>
      <p:ext uri="{BB962C8B-B14F-4D97-AF65-F5344CB8AC3E}">
        <p14:creationId xmlns:p14="http://schemas.microsoft.com/office/powerpoint/2010/main" val="10556374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ubtitle 2"/>
          <p:cNvSpPr txBox="1">
            <a:spLocks/>
          </p:cNvSpPr>
          <p:nvPr/>
        </p:nvSpPr>
        <p:spPr>
          <a:xfrm>
            <a:off x="13728243" y="11150903"/>
            <a:ext cx="6598563"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a:t>
            </a:r>
          </a:p>
        </p:txBody>
      </p:sp>
      <p:sp>
        <p:nvSpPr>
          <p:cNvPr id="66" name="TextBox 65"/>
          <p:cNvSpPr txBox="1"/>
          <p:nvPr/>
        </p:nvSpPr>
        <p:spPr>
          <a:xfrm>
            <a:off x="16473688" y="10060315"/>
            <a:ext cx="1075937" cy="400110"/>
          </a:xfrm>
          <a:prstGeom prst="rect">
            <a:avLst/>
          </a:prstGeom>
          <a:noFill/>
        </p:spPr>
        <p:txBody>
          <a:bodyPr wrap="none" rtlCol="0" anchor="ctr" anchorCtr="0">
            <a:spAutoFit/>
          </a:bodyPr>
          <a:lstStyle/>
          <a:p>
            <a:pPr algn="ctr"/>
            <a:r>
              <a:rPr lang="en-US" sz="2000" dirty="0">
                <a:solidFill>
                  <a:schemeClr val="accent2"/>
                </a:solidFill>
                <a:latin typeface="Poppins Light" charset="0"/>
                <a:ea typeface="Poppins Light" charset="0"/>
                <a:cs typeface="Poppins Light" charset="0"/>
              </a:rPr>
              <a:t>WORKS</a:t>
            </a:r>
          </a:p>
        </p:txBody>
      </p:sp>
      <p:sp>
        <p:nvSpPr>
          <p:cNvPr id="67" name="TextBox 66"/>
          <p:cNvSpPr txBox="1"/>
          <p:nvPr/>
        </p:nvSpPr>
        <p:spPr>
          <a:xfrm>
            <a:off x="14806572" y="10542470"/>
            <a:ext cx="4410182"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IMAGES PLACEHOLDERS</a:t>
            </a:r>
          </a:p>
        </p:txBody>
      </p:sp>
      <p:sp>
        <p:nvSpPr>
          <p:cNvPr id="68" name="Subtitle 2"/>
          <p:cNvSpPr txBox="1">
            <a:spLocks/>
          </p:cNvSpPr>
          <p:nvPr/>
        </p:nvSpPr>
        <p:spPr>
          <a:xfrm>
            <a:off x="4104811" y="11150903"/>
            <a:ext cx="6598563"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a:t>
            </a:r>
          </a:p>
        </p:txBody>
      </p:sp>
      <p:sp>
        <p:nvSpPr>
          <p:cNvPr id="69" name="TextBox 68"/>
          <p:cNvSpPr txBox="1"/>
          <p:nvPr/>
        </p:nvSpPr>
        <p:spPr>
          <a:xfrm>
            <a:off x="6850256" y="10060315"/>
            <a:ext cx="1075937" cy="400110"/>
          </a:xfrm>
          <a:prstGeom prst="rect">
            <a:avLst/>
          </a:prstGeom>
          <a:noFill/>
        </p:spPr>
        <p:txBody>
          <a:bodyPr wrap="none" rtlCol="0" anchor="ctr" anchorCtr="0">
            <a:spAutoFit/>
          </a:bodyPr>
          <a:lstStyle/>
          <a:p>
            <a:pPr algn="ctr"/>
            <a:r>
              <a:rPr lang="en-US" sz="2000" dirty="0">
                <a:solidFill>
                  <a:schemeClr val="accent2"/>
                </a:solidFill>
                <a:latin typeface="Poppins Light" charset="0"/>
                <a:ea typeface="Poppins Light" charset="0"/>
                <a:cs typeface="Poppins Light" charset="0"/>
              </a:rPr>
              <a:t>WORKS</a:t>
            </a:r>
          </a:p>
        </p:txBody>
      </p:sp>
      <p:sp>
        <p:nvSpPr>
          <p:cNvPr id="70" name="TextBox 69"/>
          <p:cNvSpPr txBox="1"/>
          <p:nvPr/>
        </p:nvSpPr>
        <p:spPr>
          <a:xfrm>
            <a:off x="5569459" y="10542470"/>
            <a:ext cx="3637534"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CREATIVE LAYOUTS</a:t>
            </a:r>
          </a:p>
        </p:txBody>
      </p:sp>
      <p:pic>
        <p:nvPicPr>
          <p:cNvPr id="26" name="Picture Placeholder 25">
            <a:extLst>
              <a:ext uri="{FF2B5EF4-FFF2-40B4-BE49-F238E27FC236}">
                <a16:creationId xmlns:a16="http://schemas.microsoft.com/office/drawing/2014/main" id="{B54CDFB7-A665-D746-84DE-FAFFAD02EFA2}"/>
              </a:ext>
            </a:extLst>
          </p:cNvPr>
          <p:cNvPicPr>
            <a:picLocks noGrp="1" noChangeAspect="1"/>
          </p:cNvPicPr>
          <p:nvPr>
            <p:ph type="pic" sz="quarter" idx="24"/>
          </p:nvPr>
        </p:nvPicPr>
        <p:blipFill>
          <a:blip r:embed="rId3">
            <a:extLst>
              <a:ext uri="{28A0092B-C50C-407E-A947-70E740481C1C}">
                <a14:useLocalDpi xmlns:a14="http://schemas.microsoft.com/office/drawing/2010/main"/>
              </a:ext>
            </a:extLst>
          </a:blip>
          <a:srcRect/>
          <a:stretch>
            <a:fillRect/>
          </a:stretch>
        </p:blipFill>
        <p:spPr/>
      </p:pic>
      <p:cxnSp>
        <p:nvCxnSpPr>
          <p:cNvPr id="16" name="Straight Connector 15">
            <a:extLst>
              <a:ext uri="{FF2B5EF4-FFF2-40B4-BE49-F238E27FC236}">
                <a16:creationId xmlns:a16="http://schemas.microsoft.com/office/drawing/2014/main" id="{F4F05C40-A1DE-1B4E-9E84-907536C7C797}"/>
              </a:ext>
            </a:extLst>
          </p:cNvPr>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755B58-9D7E-3C41-AA19-A80B5424ECCE}"/>
              </a:ext>
            </a:extLst>
          </p:cNvPr>
          <p:cNvSpPr txBox="1"/>
          <p:nvPr/>
        </p:nvSpPr>
        <p:spPr>
          <a:xfrm>
            <a:off x="6590212" y="1160870"/>
            <a:ext cx="11197296"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Slides for Two Images</a:t>
            </a:r>
          </a:p>
        </p:txBody>
      </p:sp>
      <p:pic>
        <p:nvPicPr>
          <p:cNvPr id="24" name="Picture Placeholder 23">
            <a:extLst>
              <a:ext uri="{FF2B5EF4-FFF2-40B4-BE49-F238E27FC236}">
                <a16:creationId xmlns:a16="http://schemas.microsoft.com/office/drawing/2014/main" id="{519A07A6-EC17-A04B-980A-3C5FA5B0500B}"/>
              </a:ext>
            </a:extLst>
          </p:cNvPr>
          <p:cNvPicPr>
            <a:picLocks noGrp="1" noChangeAspect="1"/>
          </p:cNvPicPr>
          <p:nvPr>
            <p:ph type="pic" sz="quarter" idx="25"/>
          </p:nvPr>
        </p:nvPicPr>
        <p:blipFill>
          <a:blip r:embed="rId4">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25732617"/>
      </p:ext>
    </p:extLst>
  </p:cSld>
  <p:clrMapOvr>
    <a:masterClrMapping/>
  </p:clrMapOvr>
</p:sld>
</file>

<file path=ppt/theme/theme1.xml><?xml version="1.0" encoding="utf-8"?>
<a:theme xmlns:a="http://schemas.openxmlformats.org/drawingml/2006/main" name="Default Theme">
  <a:themeElements>
    <a:clrScheme name="Custom 3">
      <a:dk1>
        <a:srgbClr val="7F7F7F"/>
      </a:dk1>
      <a:lt1>
        <a:srgbClr val="FFFFFF"/>
      </a:lt1>
      <a:dk2>
        <a:srgbClr val="000000"/>
      </a:dk2>
      <a:lt2>
        <a:srgbClr val="FFFFFF"/>
      </a:lt2>
      <a:accent1>
        <a:srgbClr val="ECDDD6"/>
      </a:accent1>
      <a:accent2>
        <a:srgbClr val="000000"/>
      </a:accent2>
      <a:accent3>
        <a:srgbClr val="ECDDD6"/>
      </a:accent3>
      <a:accent4>
        <a:srgbClr val="000000"/>
      </a:accent4>
      <a:accent5>
        <a:srgbClr val="ECDDD6"/>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35786</TotalTime>
  <Words>691</Words>
  <Application>Microsoft Macintosh PowerPoint</Application>
  <PresentationFormat>Custom</PresentationFormat>
  <Paragraphs>81</Paragraphs>
  <Slides>12</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Calibri Light</vt:lpstr>
      <vt:lpstr>Gill Sans</vt:lpstr>
      <vt:lpstr>Lato</vt:lpstr>
      <vt:lpstr>Lato Black</vt:lpstr>
      <vt:lpstr>Lato Light</vt:lpstr>
      <vt:lpstr>Montserrat</vt:lpstr>
      <vt:lpstr>Montserrat Semi</vt:lpstr>
      <vt:lpstr>Playfair Display SC</vt:lpstr>
      <vt:lpstr>Poppins Light</vt:lpstr>
      <vt:lpstr>Poppins SemiBold</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Powerpointify</dc:title>
  <dc:subject/>
  <dc:creator/>
  <cp:keywords/>
  <dc:description/>
  <cp:lastModifiedBy>Jetfabrik Design</cp:lastModifiedBy>
  <cp:revision>6151</cp:revision>
  <cp:lastPrinted>2018-10-04T13:38:44Z</cp:lastPrinted>
  <dcterms:created xsi:type="dcterms:W3CDTF">2014-11-12T21:47:38Z</dcterms:created>
  <dcterms:modified xsi:type="dcterms:W3CDTF">2018-10-04T13:40:03Z</dcterms:modified>
  <cp:category/>
</cp:coreProperties>
</file>